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17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698C1-DEAB-41FF-8D95-2398E1AF2386}" type="datetimeFigureOut">
              <a:rPr lang="en-US" smtClean="0"/>
              <a:pPr/>
              <a:t>7/18/2024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04172-94D1-4740-BED2-CF8AC066DEA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 advClick="0" advTm="2000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048C3A-ECF3-4DD9-AD2D-03D3CC2C9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698C1-DEAB-41FF-8D95-2398E1AF2386}" type="datetimeFigureOut">
              <a:rPr lang="en-US" smtClean="0"/>
              <a:pPr/>
              <a:t>7/18/2024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CB8594-0D72-4EE4-8FFE-79BBACDFF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DA2610-E020-4C35-A08A-9E355599C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04172-94D1-4740-BED2-CF8AC066DEA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42995"/>
      </p:ext>
    </p:extLst>
  </p:cSld>
  <p:clrMapOvr>
    <a:masterClrMapping/>
  </p:clrMapOvr>
  <p:transition spd="slow" advClick="0" advTm="5000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698C1-DEAB-41FF-8D95-2398E1AF2386}" type="datetimeFigureOut">
              <a:rPr lang="en-US" smtClean="0"/>
              <a:pPr/>
              <a:t>7/18/2024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04172-94D1-4740-BED2-CF8AC066DEA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ransition spd="slow" advClick="0" advTm="5000"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-1" y="0"/>
            <a:ext cx="9144000" cy="6858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0" y="2924175"/>
            <a:ext cx="9143999" cy="1110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 dirty="0" err="1">
                <a:solidFill>
                  <a:srgbClr val="00B0F0"/>
                </a:solidFill>
                <a:latin typeface="Comic Sans MS" pitchFamily="66" charset="0"/>
              </a:rPr>
              <a:t>MaccAstro</a:t>
            </a:r>
            <a:r>
              <a:rPr lang="en-GB" sz="2400" b="1">
                <a:solidFill>
                  <a:srgbClr val="00B0F0"/>
                </a:solidFill>
                <a:latin typeface="Comic Sans MS" pitchFamily="66" charset="0"/>
              </a:rPr>
              <a:t> Imaging </a:t>
            </a:r>
            <a:r>
              <a:rPr lang="en-GB" sz="2400" b="1" dirty="0">
                <a:solidFill>
                  <a:srgbClr val="00B0F0"/>
                </a:solidFill>
                <a:latin typeface="Comic Sans MS" pitchFamily="66" charset="0"/>
              </a:rPr>
              <a:t>Trophies</a:t>
            </a:r>
          </a:p>
          <a:p>
            <a:pPr algn="ctr">
              <a:spcBef>
                <a:spcPct val="50000"/>
              </a:spcBef>
            </a:pPr>
            <a:r>
              <a:rPr lang="en-GB" sz="2800" b="1" dirty="0">
                <a:solidFill>
                  <a:srgbClr val="00B0F0"/>
                </a:solidFill>
                <a:latin typeface="Comic Sans MS" pitchFamily="66" charset="0"/>
              </a:rPr>
              <a:t>2024</a:t>
            </a:r>
            <a:r>
              <a:rPr lang="en-GB" sz="2800" b="1" dirty="0">
                <a:solidFill>
                  <a:srgbClr val="FFC000"/>
                </a:solidFill>
                <a:latin typeface="Comic Sans MS" pitchFamily="66" charset="0"/>
              </a:rPr>
              <a:t> </a:t>
            </a:r>
            <a:r>
              <a:rPr lang="en-GB" sz="2800" b="1" dirty="0">
                <a:solidFill>
                  <a:srgbClr val="00B0F0"/>
                </a:solidFill>
                <a:latin typeface="Comic Sans MS" pitchFamily="66" charset="0"/>
              </a:rPr>
              <a:t>Competitions </a:t>
            </a:r>
            <a:r>
              <a:rPr lang="en-GB" sz="2400" b="1" dirty="0">
                <a:solidFill>
                  <a:srgbClr val="00B0F0"/>
                </a:solidFill>
                <a:latin typeface="Comic Sans MS" pitchFamily="66" charset="0"/>
              </a:rPr>
              <a:t>– XX Submissions (anonymous)</a:t>
            </a:r>
            <a:endParaRPr lang="en-US" sz="2400" b="1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4" name="Picture 2" descr="C:\Users\Steve\- AstroSurfer Directory\MACCASTRO\Committee etc\Templates\MaccAstro Logo-blac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0753" y="1763676"/>
            <a:ext cx="1002491" cy="798939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2000">
    <p:fade thruBlk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15217</TotalTime>
  <Words>11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Warbis</dc:creator>
  <cp:lastModifiedBy>Laurie Yates</cp:lastModifiedBy>
  <cp:revision>131</cp:revision>
  <dcterms:created xsi:type="dcterms:W3CDTF">2009-05-22T14:34:24Z</dcterms:created>
  <dcterms:modified xsi:type="dcterms:W3CDTF">2024-07-18T19:46:10Z</dcterms:modified>
</cp:coreProperties>
</file>