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4"/>
          <a:sy d="100" n="104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presProps" Target="presProps.xml"/>
  <Relationship Id="rId24" Type="http://schemas.openxmlformats.org/officeDocument/2006/relationships/viewProps" Target="viewProps.xml"/>
  <Relationship Id="rId2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Placeholder for title"/>
          <p:cNvSpPr txBox="1"/>
          <p:nvPr>
            <p:ph type="title"/>
          </p:nvPr>
        </p:nvSpPr>
        <p:spPr>
          <a:noFill/>
        </p:spPr>
        <p:txBody>
          <a:bodyPr/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Click to edit Master title style]]></a:t>
            </a:r>
          </a:p>
        </p:txBody>
      </p:sp>
      <p:sp>
        <p:nvSpPr>
          <p:cNvPr id="2" name="Placeholder for body"/>
          <p:cNvSpPr txBox="1"/>
          <p:nvPr>
            <p:ph type="body"/>
          </p:nvPr>
        </p:nvSpPr>
        <p:spPr>
          <a:noFill/>
        </p:spPr>
        <p:txBody>
          <a:bodyPr/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Click to edit Master text styles]]></a:t>
            </a:r>
          </a:p>
          <a:p>
            <a:pPr algn="l" rtl="0" fontAlgn="base" marL="0" marR="0" indent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Second level]]></a:t>
            </a:r>
          </a:p>
          <a:p>
            <a:pPr algn="l" rtl="0" fontAlgn="base" marL="0" marR="0" indent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Third level]]></a:t>
            </a:r>
          </a:p>
          <a:p>
            <a:pPr algn="l" rtl="0" fontAlgn="base" marL="0" marR="0" indent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Fourth level]]></a:t>
            </a:r>
          </a:p>
          <a:p>
            <a:pPr algn="l" rtl="0" fontAlgn="base" marL="0" marR="0" indent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Fifth level]]>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412404634" r:id="rId1"/>
    <p:sldLayoutId id="2412404635" r:id="rId2"/>
  </p:sldLayoutIdLst>
  <p:txStyles>
    <p:titleStyle>
      <a:lvl1pPr algn="ctr">
        <a:defRPr sz="4400" kern="1200">
          <a:solidFill>
            <a:schemeClr val="tx1"/>
          </a:solidFill>
        </a:defRPr>
      </a:lvl1pPr>
      <a:extLst/>
    </p:titleStyle>
    <p:bodyStyle>
      <a:lvl1pPr algn="l" marL="342900" indent="-342900">
        <a:defRPr sz="3200" kern="1200">
          <a:solidFill>
            <a:schemeClr val="tx1"/>
          </a:solidFill>
        </a:defRPr>
      </a:lvl1pPr>
      <a:lvl2pPr algn="l" marL="742950" indent="-285750">
        <a:defRPr sz="2800" kern="1200">
          <a:solidFill>
            <a:schemeClr val="tx1"/>
          </a:solidFill>
        </a:defRPr>
      </a:lvl2pPr>
      <a:lvl3pPr algn="l" marL="1143000" indent="-228600">
        <a:defRPr sz="2400" kern="1200">
          <a:solidFill>
            <a:schemeClr val="tx1"/>
          </a:solidFill>
        </a:defRPr>
      </a:lvl3pPr>
      <a:lvl4pPr algn="l" marL="1600200" indent="-228600">
        <a:defRPr sz="2000" kern="1200">
          <a:solidFill>
            <a:schemeClr val="tx1"/>
          </a:solidFill>
        </a:defRPr>
      </a:lvl4pPr>
      <a:lvl5pPr algn="l" marL="2057400" indent="-228600">
        <a:defRPr sz="2000" kern="1200">
          <a:solidFill>
            <a:schemeClr val="tx1"/>
          </a:solidFill>
        </a:defRPr>
      </a:lvl5pPr>
      <a:lvl6pPr algn="l" marL="2514600" indent="-228600">
        <a:defRPr sz="2000" kern="1200">
          <a:solidFill>
            <a:schemeClr val="tx1"/>
          </a:solidFill>
        </a:defRPr>
      </a:lvl6pPr>
      <a:lvl7pPr algn="l" marL="2971800" indent="-228600">
        <a:defRPr sz="2000" kern="1200">
          <a:solidFill>
            <a:schemeClr val="tx1"/>
          </a:solidFill>
        </a:defRPr>
      </a:lvl7pPr>
      <a:lvl8pPr algn="l" marL="3429000" indent="-228600">
        <a:defRPr sz="2000" kern="1200">
          <a:solidFill>
            <a:schemeClr val="tx1"/>
          </a:solidFill>
        </a:defRPr>
      </a:lvl8pPr>
      <a:lvl9pPr algn="l" marL="3886200" indent="-228600">
        <a:defRPr sz="2000" kern="1200">
          <a:solidFill>
            <a:schemeClr val="tx1"/>
          </a:solidFill>
        </a:defRPr>
      </a:lvl9pPr>
      <a:extLst/>
    </p:bodyStyle>
    <p:otherStyle>
      <a:defPPr algn="l">
        <a:defRPr kern="1200"/>
      </a:defPPr>
      <a:lvl1pPr algn="l">
        <a:defRPr sz="1800" kern="1200">
          <a:solidFill>
            <a:schemeClr val="tx1"/>
          </a:solidFill>
        </a:defRPr>
      </a:lvl1pPr>
      <a:lvl2pPr algn="l" marL="457200">
        <a:defRPr sz="1800" kern="1200">
          <a:solidFill>
            <a:schemeClr val="tx1"/>
          </a:solidFill>
        </a:defRPr>
      </a:lvl2pPr>
      <a:lvl3pPr algn="l" marL="914400">
        <a:defRPr sz="1800" kern="1200">
          <a:solidFill>
            <a:schemeClr val="tx1"/>
          </a:solidFill>
        </a:defRPr>
      </a:lvl3pPr>
      <a:lvl4pPr algn="l" marL="1371600">
        <a:defRPr sz="1800" kern="1200">
          <a:solidFill>
            <a:schemeClr val="tx1"/>
          </a:solidFill>
        </a:defRPr>
      </a:lvl4pPr>
      <a:lvl5pPr algn="l" marL="1828800">
        <a:defRPr sz="1800" kern="1200">
          <a:solidFill>
            <a:schemeClr val="tx1"/>
          </a:solidFill>
        </a:defRPr>
      </a:lvl5pPr>
      <a:lvl6pPr algn="l" marL="2286000">
        <a:defRPr sz="1800" kern="1200">
          <a:solidFill>
            <a:schemeClr val="tx1"/>
          </a:solidFill>
        </a:defRPr>
      </a:lvl6pPr>
      <a:lvl7pPr algn="l" marL="2743200">
        <a:defRPr sz="1800" kern="1200">
          <a:solidFill>
            <a:schemeClr val="tx1"/>
          </a:solidFill>
        </a:defRPr>
      </a:lvl7pPr>
      <a:lvl8pPr algn="l" marL="3200400">
        <a:defRPr sz="1800" kern="1200">
          <a:solidFill>
            <a:schemeClr val="tx1"/>
          </a:solidFill>
        </a:defRPr>
      </a:lvl8pPr>
      <a:lvl9pPr algn="l" marL="3657600">
        <a:defRPr sz="1800" kern="1200">
          <a:solidFill>
            <a:schemeClr val="tx1"/>
          </a:solidFill>
        </a:defRPr>
      </a:lvl9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5ec85df24172daf884e4d32973588611.jpe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elican_Nebula_(3)9.jpe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6995_(1)1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7635_R1~2_(1)11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and-Plough12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213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31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&amp;-Plough_(2)15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&amp;-Plough_(3)16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2_(1)17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3_(1)1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imeis147_South_Central_SHO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7000v2_Neb_stars_v23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N_2024gy_NGC4216_Marked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Rosette_Nebula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lame_and_Horsehead_nebulas6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Heart-Nebula-RGB-&amp;-Ha27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C1396-elephants-trunk-enlarged8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1762125"/>
          <a:ext cx="9144000" cy="4038600"/>
          <a:chOff x="0" y="1762125"/>
          <a:chExt cx="9144000" cy="4038600"/>
        </a:xfrm>
      </p:grpSpPr>
      <p:sp>
        <p:nvSpPr>
          <p:cNvPr id="1" name=""/>
          <p:cNvSpPr txBox="1"/>
          <p:nvPr/>
        </p:nvSpPr>
        <p:spPr>
          <a:xfrm>
            <a:off x="0" y="2924175"/>
            <a:ext cx="9144000" cy="111442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MaccAstro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 Imaging 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Trophies]]></a:t>
            </a:r>
          </a:p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8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2024]]></a:t>
            </a:r>
            <a:r>
              <a:rPr lang="en-US" b="1" sz="28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 ]]></a:t>
            </a:r>
            <a:r>
              <a:rPr lang="en-US" b="1" sz="28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Competitions 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– 17 Submissions (anonymous)]]></a:t>
            </a:r>
          </a:p>
        </p:txBody>
      </p:sp>
      <p:pic>
        <p:nvPicPr>
          <p:cNvPr id="2" name="Picture 2" descr="C:\Users\Steve\- AstroSurfer Directory\MACCASTRO\Committee etc\Templates\MaccAstro Logo-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1762125"/>
            <a:ext cx="1000125" cy="800100"/>
          </a:xfrm>
          <a:prstGeom prst="rect">
            <a:avLst/>
          </a:prstGeom>
        </p:spPr>
      </p:pic>
    </p:spTree>
  </p:cSld>
  <p:clrMapOvr>
    <a:masterClrMapping/>
  </p:clrMapOvr>
  <p:transition advClick="0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Pelican Nebula (3).jpeg" descr="Pelican Nebula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0"/>
            <a:ext cx="6143625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8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514350"/>
          <a:ext cx="9163050" cy="12601575"/>
          <a:chOff x="0" y="514350"/>
          <a:chExt cx="9163050" cy="12601575"/>
        </a:xfrm>
      </p:grpSpPr>
      <p:pic>
        <p:nvPicPr>
          <p:cNvPr id="1" name="NGC6995 (1).jpg" descr="NGC699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9163050" cy="510540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9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552450"/>
          <a:ext cx="9144000" cy="12601575"/>
          <a:chOff x="0" y="552450"/>
          <a:chExt cx="9144000" cy="12601575"/>
        </a:xfrm>
      </p:grpSpPr>
      <p:pic>
        <p:nvPicPr>
          <p:cNvPr id="1" name="NGC7635 R1~2 (1).jpg" descr="NGC7635 R1~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50"/>
            <a:ext cx="9144000" cy="502920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10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2876550"/>
          <a:ext cx="9144000" cy="5734050"/>
          <a:chOff x="0" y="2876550"/>
          <a:chExt cx="9144000" cy="5734050"/>
        </a:xfrm>
      </p:grpSpPr>
      <p:sp>
        <p:nvSpPr>
          <p:cNvPr id="1" name=""/>
          <p:cNvSpPr txBox="1"/>
          <p:nvPr/>
        </p:nvSpPr>
        <p:spPr>
          <a:xfrm>
            <a:off x="0" y="2876550"/>
            <a:ext cx="9144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
Willcox Wide-sky Trophy Section
 7 Entrie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and-Plough.jpg" descr="aurora-and-Pl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1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&amp; Plough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2.jpg" descr="auror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2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2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3.jpg" descr="Aurora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3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3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&amp;-Plough (2).jpg" descr="aurora-&amp;-Plough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4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&amp;-Plough (3).jpg" descr="aurora-&amp;-Plough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5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2 (1).jpg" descr="aurora-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6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2876550"/>
          <a:ext cx="9144000" cy="5734050"/>
          <a:chOff x="0" y="2876550"/>
          <a:chExt cx="9144000" cy="5734050"/>
        </a:xfrm>
      </p:grpSpPr>
      <p:sp>
        <p:nvSpPr>
          <p:cNvPr id="1" name=""/>
          <p:cNvSpPr txBox="1"/>
          <p:nvPr/>
        </p:nvSpPr>
        <p:spPr>
          <a:xfrm>
            <a:off x="0" y="2876550"/>
            <a:ext cx="9144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
Ian Morison Imaging Trophy (deep Sky) Section
 10 Entrie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3 (1).jpg" descr="Aurora-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7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simeis147 South Central SHO.jpg" descr="simeis147 South Central S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0"/>
            <a:ext cx="4010025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1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Gold Threads In Space And Time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76200"/>
          <a:ext cx="9144000" cy="12601575"/>
          <a:chOff x="0" y="76200"/>
          <a:chExt cx="9144000" cy="12601575"/>
        </a:xfrm>
      </p:grpSpPr>
      <p:pic>
        <p:nvPicPr>
          <p:cNvPr id="1" name="NGC7000v2 Neb_stars v2.jpg" descr="NGC7000v2 Neb_stars 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721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2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Mexican Wall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SN 2024gy NGC4216 Marked.jpg" descr="SN 2024gy NGC4216 Mark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0"/>
            <a:ext cx="7639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3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Triple edge on galaxies with supernov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63050" cy="12601575"/>
          <a:chOff x="0" y="9525"/>
          <a:chExt cx="9163050" cy="12601575"/>
        </a:xfrm>
      </p:grpSpPr>
      <p:pic>
        <p:nvPicPr>
          <p:cNvPr id="1" name="Rosette Nebula.jpg" descr="Rosette Neb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63050" cy="61055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4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Rosette Nebul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Flame and Horsehead nebulas.jpg" descr="Flame and Horsehead nebu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88582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5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Flame and Horsehead nebula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44000" cy="12601575"/>
          <a:chOff x="0" y="9525"/>
          <a:chExt cx="9144000" cy="12601575"/>
        </a:xfrm>
      </p:grpSpPr>
      <p:pic>
        <p:nvPicPr>
          <p:cNvPr id="1" name="Heart-Nebula-RGB-&amp;-Ha2.jpg" descr="Heart-Nebula-RGB-&amp;-H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1055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6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IC1805 Heart Nebula in RGB, H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53525" cy="12601575"/>
          <a:chOff x="0" y="9525"/>
          <a:chExt cx="9153525" cy="12601575"/>
        </a:xfrm>
      </p:grpSpPr>
      <p:pic>
        <p:nvPicPr>
          <p:cNvPr id="1" name="IC1396-elephants-trunk-enlarged.jpg" descr="IC1396-elephants-trunk-enlarg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53525" cy="611505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3431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7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Elephants Trunk Nebula in Ha]]></a:t>
            </a:r>
          </a:p>
        </p:txBody>
      </p:sp>
    </p:spTree>
  </p:cSld>
  <p:clrMapOvr>
    <a:masterClrMapping/>
  </p:clrMapOvr>
  <p:transition advClick="0" advTm="2000">
    <p:fade/>
  </p:transition>
</p:sld>
</file>

<file path=ppt/theme/theme1.xml><?xml version="1.0" encoding="utf-8"?>
<a:theme xmlns:a="http://schemas.openxmlformats.org/drawingml/2006/main" name="Theme15">
  <a:themeElements>
    <a:clrScheme name="Theme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Warbis</dc:creator>
  <cp:lastModifiedBy>Laurie Yates</cp:lastModifiedBy>
  <dcterms:created xsi:type="dcterms:W3CDTF">2009-05-22T14:34:24Z</dcterms:created>
  <dcterms:modified xsi:type="dcterms:W3CDTF">2024-07-18T19:46:10Z</dcterms:modified>
  <dc:title>Slide 1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