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4"/>
          <a:sy d="100" n="104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rtl="0" fontAlgn="base" marL="0" marR="0" indent="0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econd level]]></a:t>
            </a:r>
          </a:p>
          <a:p>
            <a:pPr algn="l" rtl="0" fontAlgn="base" marL="0" marR="0" indent="0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ird level]]></a:t>
            </a:r>
          </a:p>
          <a:p>
            <a:pPr algn="l" rtl="0" fontAlgn="base" marL="0" marR="0" indent="0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ourth level]]></a:t>
            </a:r>
          </a:p>
          <a:p>
            <a:pPr algn="l" rtl="0" fontAlgn="base" marL="0" marR="0" indent="0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12142956" r:id="rId1"/>
    <p:sldLayoutId id="2412142957" r:id="rId2"/>
  </p:sldLayoutIdLst>
  <p:txStyles>
    <p:titleStyle>
      <a:lvl1pPr algn="ctr">
        <a:defRPr sz="4400" kern="1200">
          <a:solidFill>
            <a:schemeClr val="tx1"/>
          </a:solidFill>
        </a:defRPr>
      </a:lvl1pPr>
      <a:extLst/>
    </p:titleStyle>
    <p:bodyStyle>
      <a:lvl1pPr algn="l" marL="342900" indent="-342900">
        <a:defRPr sz="3200" kern="1200">
          <a:solidFill>
            <a:schemeClr val="tx1"/>
          </a:solidFill>
        </a:defRPr>
      </a:lvl1pPr>
      <a:lvl2pPr algn="l" marL="742950" indent="-285750">
        <a:defRPr sz="2800" kern="1200">
          <a:solidFill>
            <a:schemeClr val="tx1"/>
          </a:solidFill>
        </a:defRPr>
      </a:lvl2pPr>
      <a:lvl3pPr algn="l" marL="1143000" indent="-228600">
        <a:defRPr sz="2400" kern="1200">
          <a:solidFill>
            <a:schemeClr val="tx1"/>
          </a:solidFill>
        </a:defRPr>
      </a:lvl3pPr>
      <a:lvl4pPr algn="l" marL="1600200" indent="-228600">
        <a:defRPr sz="2000" kern="1200">
          <a:solidFill>
            <a:schemeClr val="tx1"/>
          </a:solidFill>
        </a:defRPr>
      </a:lvl4pPr>
      <a:lvl5pPr algn="l" marL="2057400" indent="-228600">
        <a:defRPr sz="2000" kern="1200">
          <a:solidFill>
            <a:schemeClr val="tx1"/>
          </a:solidFill>
        </a:defRPr>
      </a:lvl5pPr>
      <a:lvl6pPr algn="l" marL="2514600" indent="-228600">
        <a:defRPr sz="2000" kern="1200">
          <a:solidFill>
            <a:schemeClr val="tx1"/>
          </a:solidFill>
        </a:defRPr>
      </a:lvl6pPr>
      <a:lvl7pPr algn="l" marL="2971800" indent="-228600">
        <a:defRPr sz="2000" kern="1200">
          <a:solidFill>
            <a:schemeClr val="tx1"/>
          </a:solidFill>
        </a:defRPr>
      </a:lvl7pPr>
      <a:lvl8pPr algn="l" marL="3429000" indent="-228600">
        <a:defRPr sz="2000" kern="1200">
          <a:solidFill>
            <a:schemeClr val="tx1"/>
          </a:solidFill>
        </a:defRPr>
      </a:lvl8pPr>
      <a:lvl9pPr algn="l" marL="3886200" indent="-228600">
        <a:defRPr sz="2000" kern="1200">
          <a:solidFill>
            <a:schemeClr val="tx1"/>
          </a:solidFill>
        </a:defRPr>
      </a:lvl9pPr>
      <a:extLst/>
    </p:bodyStyle>
    <p:otherStyle>
      <a:defPPr algn="l">
        <a:defRPr kern="1200"/>
      </a:defPPr>
      <a:lvl1pPr algn="l">
        <a:defRPr sz="1800" kern="1200">
          <a:solidFill>
            <a:schemeClr val="tx1"/>
          </a:solidFill>
        </a:defRPr>
      </a:lvl1pPr>
      <a:lvl2pPr algn="l" marL="457200">
        <a:defRPr sz="1800" kern="1200">
          <a:solidFill>
            <a:schemeClr val="tx1"/>
          </a:solidFill>
        </a:defRPr>
      </a:lvl2pPr>
      <a:lvl3pPr algn="l" marL="914400">
        <a:defRPr sz="1800" kern="1200">
          <a:solidFill>
            <a:schemeClr val="tx1"/>
          </a:solidFill>
        </a:defRPr>
      </a:lvl3pPr>
      <a:lvl4pPr algn="l" marL="1371600">
        <a:defRPr sz="1800" kern="1200">
          <a:solidFill>
            <a:schemeClr val="tx1"/>
          </a:solidFill>
        </a:defRPr>
      </a:lvl4pPr>
      <a:lvl5pPr algn="l" marL="1828800">
        <a:defRPr sz="1800" kern="1200">
          <a:solidFill>
            <a:schemeClr val="tx1"/>
          </a:solidFill>
        </a:defRPr>
      </a:lvl5pPr>
      <a:lvl6pPr algn="l" marL="2286000">
        <a:defRPr sz="1800" kern="1200">
          <a:solidFill>
            <a:schemeClr val="tx1"/>
          </a:solidFill>
        </a:defRPr>
      </a:lvl6pPr>
      <a:lvl7pPr algn="l" marL="2743200">
        <a:defRPr sz="1800" kern="1200">
          <a:solidFill>
            <a:schemeClr val="tx1"/>
          </a:solidFill>
        </a:defRPr>
      </a:lvl7pPr>
      <a:lvl8pPr algn="l" marL="3200400">
        <a:defRPr sz="1800" kern="1200">
          <a:solidFill>
            <a:schemeClr val="tx1"/>
          </a:solidFill>
        </a:defRPr>
      </a:lvl8pPr>
      <a:lvl9pPr algn="l" marL="3657600">
        <a:defRPr sz="1800" kern="1200">
          <a:solidFill>
            <a:schemeClr val="tx1"/>
          </a:solidFill>
        </a:defRPr>
      </a:lvl9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fc4c532e6c00c5596d423bd4db40a581.jpe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62125"/>
          <a:ext cx="9144000" cy="4038600"/>
          <a:chOff x="0" y="1762125"/>
          <a:chExt cx="9144000" cy="4038600"/>
        </a:xfrm>
      </p:grpSpPr>
      <p:sp>
        <p:nvSpPr>
          <p:cNvPr id="1" name=""/>
          <p:cNvSpPr txBox="1"/>
          <p:nvPr/>
        </p:nvSpPr>
        <p:spPr>
          <a:xfrm>
            <a:off x="0" y="2924175"/>
            <a:ext cx="9144000" cy="11144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400" spc="0" u="none">
                <a:solidFill>
                  <a:srgbClr val="00B0F0">
                    <a:alpha val="100000"/>
                  </a:srgbClr>
                </a:solidFill>
                <a:latin typeface="Comic Sans MS"/>
              </a:rPr>
              <a:t><![CDATA[MaccAstro]]></a:t>
            </a:r>
            <a:r>
              <a:rPr lang="en-US" b="1" sz="2400" spc="0" u="none">
                <a:solidFill>
                  <a:srgbClr val="00B0F0">
                    <a:alpha val="100000"/>
                  </a:srgbClr>
                </a:solidFill>
                <a:latin typeface="Comic Sans MS"/>
              </a:rPr>
              <a:t><![CDATA[ Imaging ]]></a:t>
            </a:r>
            <a:r>
              <a:rPr lang="en-US" b="1" sz="2400" spc="0" u="none">
                <a:solidFill>
                  <a:srgbClr val="00B0F0">
                    <a:alpha val="100000"/>
                  </a:srgbClr>
                </a:solidFill>
                <a:latin typeface="Comic Sans MS"/>
              </a:rPr>
              <a:t><![CDATA[Trophies]]></a:t>
            </a:r>
          </a:p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800" spc="0" u="none">
                <a:solidFill>
                  <a:srgbClr val="00B0F0">
                    <a:alpha val="100000"/>
                  </a:srgbClr>
                </a:solidFill>
                <a:latin typeface="Comic Sans MS"/>
              </a:rPr>
              <a:t><![CDATA[2024]]></a:t>
            </a:r>
            <a:r>
              <a:rPr lang="en-US" b="1" sz="2800" spc="0" u="none">
                <a:solidFill>
                  <a:srgbClr val="FFC000">
                    <a:alpha val="100000"/>
                  </a:srgbClr>
                </a:solidFill>
                <a:latin typeface="Comic Sans MS"/>
              </a:rPr>
              <a:t><![CDATA[ ]]></a:t>
            </a:r>
            <a:r>
              <a:rPr lang="en-US" b="1" sz="2800" spc="0" u="none">
                <a:solidFill>
                  <a:srgbClr val="00B0F0">
                    <a:alpha val="100000"/>
                  </a:srgbClr>
                </a:solidFill>
                <a:latin typeface="Comic Sans MS"/>
              </a:rPr>
              <a:t><![CDATA[Competitions ]]></a:t>
            </a:r>
            <a:r>
              <a:rPr lang="en-US" b="1" sz="2400" spc="0" u="none">
                <a:solidFill>
                  <a:srgbClr val="00B0F0">
                    <a:alpha val="100000"/>
                  </a:srgbClr>
                </a:solidFill>
                <a:latin typeface="Comic Sans MS"/>
              </a:rPr>
              <a:t><![CDATA[– XX Submissions (anonymous)]]></a:t>
            </a:r>
          </a:p>
        </p:txBody>
      </p:sp>
      <p:pic>
        <p:nvPicPr>
          <p:cNvPr id="2" name="Picture 2" descr="C:\Users\Steve\- AstroSurfer Directory\MACCASTRO\Committee etc\Templates\MaccAstro Logo-blac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7175" y="1762125"/>
            <a:ext cx="1000125" cy="8001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2876550"/>
          <a:ext cx="9144000" cy="5734050"/>
          <a:chOff x="0" y="2876550"/>
          <a:chExt cx="9144000" cy="5734050"/>
        </a:xfrm>
      </p:grpSpPr>
      <p:sp>
        <p:nvSpPr>
          <p:cNvPr id="1" name=""/>
          <p:cNvSpPr txBox="1"/>
          <p:nvPr/>
        </p:nvSpPr>
        <p:spPr>
          <a:xfrm>
            <a:off x="0" y="2876550"/>
            <a:ext cx="9144000" cy="2857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spc="0" u="none">
                <a:solidFill>
                  <a:srgbClr val="00B0F0">
                    <a:alpha val="100000"/>
                  </a:srgbClr>
                </a:solidFill>
                <a:latin typeface="Comic Sans MS"/>
              </a:rPr>
              <a:t><![CDATA[
Ian Morison Imaging Trophy (deep Sky) Section
 10 Entries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2876550"/>
          <a:ext cx="9144000" cy="5734050"/>
          <a:chOff x="0" y="2876550"/>
          <a:chExt cx="9144000" cy="5734050"/>
        </a:xfrm>
      </p:grpSpPr>
      <p:sp>
        <p:nvSpPr>
          <p:cNvPr id="1" name=""/>
          <p:cNvSpPr txBox="1"/>
          <p:nvPr/>
        </p:nvSpPr>
        <p:spPr>
          <a:xfrm>
            <a:off x="0" y="2876550"/>
            <a:ext cx="9144000" cy="2857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spc="0" u="none">
                <a:solidFill>
                  <a:srgbClr val="00B0F0">
                    <a:alpha val="100000"/>
                  </a:srgbClr>
                </a:solidFill>
                <a:latin typeface="Comic Sans MS"/>
              </a:rPr>
              <a:t><![CDATA[
Ivor Townshend Lunar Trophy Section
 0 Entries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2876550"/>
          <a:ext cx="9144000" cy="5734050"/>
          <a:chOff x="0" y="2876550"/>
          <a:chExt cx="9144000" cy="5734050"/>
        </a:xfrm>
      </p:grpSpPr>
      <p:sp>
        <p:nvSpPr>
          <p:cNvPr id="1" name=""/>
          <p:cNvSpPr txBox="1"/>
          <p:nvPr/>
        </p:nvSpPr>
        <p:spPr>
          <a:xfrm>
            <a:off x="0" y="2876550"/>
            <a:ext cx="9144000" cy="2857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spc="0" u="none">
                <a:solidFill>
                  <a:srgbClr val="00B0F0">
                    <a:alpha val="100000"/>
                  </a:srgbClr>
                </a:solidFill>
                <a:latin typeface="Comic Sans MS"/>
              </a:rPr>
              <a:t><![CDATA[
Willcox Wide-sky Trophy Section
 7 Entries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2876550"/>
          <a:ext cx="9144000" cy="5734050"/>
          <a:chOff x="0" y="2876550"/>
          <a:chExt cx="9144000" cy="5734050"/>
        </a:xfrm>
      </p:grpSpPr>
      <p:sp>
        <p:nvSpPr>
          <p:cNvPr id="1" name=""/>
          <p:cNvSpPr txBox="1"/>
          <p:nvPr/>
        </p:nvSpPr>
        <p:spPr>
          <a:xfrm>
            <a:off x="0" y="2876550"/>
            <a:ext cx="9144000" cy="2857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spc="0" u="none">
                <a:solidFill>
                  <a:srgbClr val="00B0F0">
                    <a:alpha val="100000"/>
                  </a:srgbClr>
                </a:solidFill>
                <a:latin typeface="Comic Sans MS"/>
              </a:rPr>
              <a:t><![CDATA[
Steve Warbis Solar System Trophy  Section
 0 Entries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2876550"/>
          <a:ext cx="9144000" cy="5734050"/>
          <a:chOff x="0" y="2876550"/>
          <a:chExt cx="9144000" cy="5734050"/>
        </a:xfrm>
      </p:grpSpPr>
      <p:sp>
        <p:nvSpPr>
          <p:cNvPr id="1" name=""/>
          <p:cNvSpPr txBox="1"/>
          <p:nvPr/>
        </p:nvSpPr>
        <p:spPr>
          <a:xfrm>
            <a:off x="0" y="2876550"/>
            <a:ext cx="9144000" cy="2857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spc="0" u="none">
                <a:solidFill>
                  <a:srgbClr val="00B0F0">
                    <a:alpha val="100000"/>
                  </a:srgbClr>
                </a:solidFill>
                <a:latin typeface="Comic Sans MS"/>
              </a:rPr>
              <a:t><![CDATA[
Paul Cannon Creative Trophy  Section
 0 Entries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2876550"/>
          <a:ext cx="9144000" cy="5734050"/>
          <a:chOff x="0" y="2876550"/>
          <a:chExt cx="9144000" cy="5734050"/>
        </a:xfrm>
      </p:grpSpPr>
      <p:sp>
        <p:nvSpPr>
          <p:cNvPr id="1" name=""/>
          <p:cNvSpPr txBox="1"/>
          <p:nvPr/>
        </p:nvSpPr>
        <p:spPr>
          <a:xfrm>
            <a:off x="0" y="2876550"/>
            <a:ext cx="9144000" cy="2857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spc="0" u="none">
                <a:solidFill>
                  <a:srgbClr val="00B0F0">
                    <a:alpha val="100000"/>
                  </a:srgbClr>
                </a:solidFill>
                <a:latin typeface="Comic Sans MS"/>
              </a:rPr>
              <a:t><![CDATA[
Electronic Imaging Category  Section
 0 Entries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2876550"/>
          <a:ext cx="9144000" cy="5734050"/>
          <a:chOff x="0" y="2876550"/>
          <a:chExt cx="9144000" cy="5734050"/>
        </a:xfrm>
      </p:grpSpPr>
      <p:sp>
        <p:nvSpPr>
          <p:cNvPr id="1" name=""/>
          <p:cNvSpPr txBox="1"/>
          <p:nvPr/>
        </p:nvSpPr>
        <p:spPr>
          <a:xfrm>
            <a:off x="0" y="2876550"/>
            <a:ext cx="9144000" cy="2857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spc="0" u="none">
                <a:solidFill>
                  <a:srgbClr val="00B0F0">
                    <a:alpha val="100000"/>
                  </a:srgbClr>
                </a:solidFill>
                <a:latin typeface="Comic Sans MS"/>
              </a:rPr>
              <a:t><![CDATA[
Remote Imaging Category  Section
 0 Entries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Warbis</dc:creator>
  <cp:lastModifiedBy>Laurie Yates</cp:lastModifiedBy>
  <dcterms:created xsi:type="dcterms:W3CDTF">2009-05-22T14:34:24Z</dcterms:created>
  <dcterms:modified xsi:type="dcterms:W3CDTF">2024-07-18T19:46:10Z</dcterms:modified>
  <dc:title>Slide 1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