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4"/>
          <a:sy d="100" n="104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presProps" Target="presProps.xml"/>
  <Relationship Id="rId10" Type="http://schemas.openxmlformats.org/officeDocument/2006/relationships/viewProps" Target="viewProps.xml"/>
  <Relationship Id="rId1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rtl="0" fontAlgn="base" marL="0" marR="0" indent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econd level]]></a:t>
            </a:r>
          </a:p>
          <a:p>
            <a:pPr algn="l" rtl="0" fontAlgn="base" marL="0" marR="0" indent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hird level]]></a:t>
            </a:r>
          </a:p>
          <a:p>
            <a:pPr algn="l" rtl="0" fontAlgn="base" marL="0" marR="0" indent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ourth level]]></a:t>
            </a:r>
          </a:p>
          <a:p>
            <a:pPr algn="l" rtl="0" fontAlgn="base" marL="0" marR="0" indent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12409002" r:id="rId1"/>
    <p:sldLayoutId id="2412409003" r:id="rId2"/>
  </p:sldLayoutIdLst>
  <p:txStyles>
    <p:titleStyle>
      <a:lvl1pPr algn="ctr">
        <a:defRPr sz="4400" kern="1200">
          <a:solidFill>
            <a:schemeClr val="tx1"/>
          </a:solidFill>
        </a:defRPr>
      </a:lvl1pPr>
      <a:extLst/>
    </p:titleStyle>
    <p:bodyStyle>
      <a:lvl1pPr algn="l" marL="342900" indent="-342900">
        <a:defRPr sz="3200" kern="1200">
          <a:solidFill>
            <a:schemeClr val="tx1"/>
          </a:solidFill>
        </a:defRPr>
      </a:lvl1pPr>
      <a:lvl2pPr algn="l" marL="742950" indent="-285750">
        <a:defRPr sz="2800" kern="1200">
          <a:solidFill>
            <a:schemeClr val="tx1"/>
          </a:solidFill>
        </a:defRPr>
      </a:lvl2pPr>
      <a:lvl3pPr algn="l" marL="1143000" indent="-228600">
        <a:defRPr sz="2400" kern="1200">
          <a:solidFill>
            <a:schemeClr val="tx1"/>
          </a:solidFill>
        </a:defRPr>
      </a:lvl3pPr>
      <a:lvl4pPr algn="l" marL="1600200" indent="-228600">
        <a:defRPr sz="2000" kern="1200">
          <a:solidFill>
            <a:schemeClr val="tx1"/>
          </a:solidFill>
        </a:defRPr>
      </a:lvl4pPr>
      <a:lvl5pPr algn="l" marL="2057400" indent="-228600">
        <a:defRPr sz="2000" kern="1200">
          <a:solidFill>
            <a:schemeClr val="tx1"/>
          </a:solidFill>
        </a:defRPr>
      </a:lvl5pPr>
      <a:lvl6pPr algn="l" marL="2514600" indent="-228600">
        <a:defRPr sz="2000" kern="1200">
          <a:solidFill>
            <a:schemeClr val="tx1"/>
          </a:solidFill>
        </a:defRPr>
      </a:lvl6pPr>
      <a:lvl7pPr algn="l" marL="2971800" indent="-228600">
        <a:defRPr sz="2000" kern="1200">
          <a:solidFill>
            <a:schemeClr val="tx1"/>
          </a:solidFill>
        </a:defRPr>
      </a:lvl7pPr>
      <a:lvl8pPr algn="l" marL="3429000" indent="-228600">
        <a:defRPr sz="2000" kern="1200">
          <a:solidFill>
            <a:schemeClr val="tx1"/>
          </a:solidFill>
        </a:defRPr>
      </a:lvl8pPr>
      <a:lvl9pPr algn="l" marL="3886200" indent="-228600">
        <a:defRPr sz="2000" kern="1200">
          <a:solidFill>
            <a:schemeClr val="tx1"/>
          </a:solidFill>
        </a:defRPr>
      </a:lvl9pPr>
      <a:extLst/>
    </p:bodyStyle>
    <p:otherStyle>
      <a:defPPr algn="l">
        <a:defRPr kern="1200"/>
      </a:defPPr>
      <a:lvl1pPr algn="l">
        <a:defRPr sz="1800" kern="1200">
          <a:solidFill>
            <a:schemeClr val="tx1"/>
          </a:solidFill>
        </a:defRPr>
      </a:lvl1pPr>
      <a:lvl2pPr algn="l" marL="457200">
        <a:defRPr sz="1800" kern="1200">
          <a:solidFill>
            <a:schemeClr val="tx1"/>
          </a:solidFill>
        </a:defRPr>
      </a:lvl2pPr>
      <a:lvl3pPr algn="l" marL="914400">
        <a:defRPr sz="1800" kern="1200">
          <a:solidFill>
            <a:schemeClr val="tx1"/>
          </a:solidFill>
        </a:defRPr>
      </a:lvl3pPr>
      <a:lvl4pPr algn="l" marL="1371600">
        <a:defRPr sz="1800" kern="1200">
          <a:solidFill>
            <a:schemeClr val="tx1"/>
          </a:solidFill>
        </a:defRPr>
      </a:lvl4pPr>
      <a:lvl5pPr algn="l" marL="1828800">
        <a:defRPr sz="1800" kern="1200">
          <a:solidFill>
            <a:schemeClr val="tx1"/>
          </a:solidFill>
        </a:defRPr>
      </a:lvl5pPr>
      <a:lvl6pPr algn="l" marL="2286000">
        <a:defRPr sz="1800" kern="1200">
          <a:solidFill>
            <a:schemeClr val="tx1"/>
          </a:solidFill>
        </a:defRPr>
      </a:lvl6pPr>
      <a:lvl7pPr algn="l" marL="2743200">
        <a:defRPr sz="1800" kern="1200">
          <a:solidFill>
            <a:schemeClr val="tx1"/>
          </a:solidFill>
        </a:defRPr>
      </a:lvl7pPr>
      <a:lvl8pPr algn="l" marL="3200400">
        <a:defRPr sz="1800" kern="1200">
          <a:solidFill>
            <a:schemeClr val="tx1"/>
          </a:solidFill>
        </a:defRPr>
      </a:lvl8pPr>
      <a:lvl9pPr algn="l" marL="3657600">
        <a:defRPr sz="1800" kern="1200">
          <a:solidFill>
            <a:schemeClr val="tx1"/>
          </a:solidFill>
        </a:defRPr>
      </a:lvl9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fac6066e20abfecc8e050c0c9752b03e1.jpe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32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and-Plough3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-24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urora_composite_5_large_sat100_2024-03-04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1762125"/>
          <a:ext cx="9144000" cy="4038600"/>
          <a:chOff x="0" y="1762125"/>
          <a:chExt cx="9144000" cy="4038600"/>
        </a:xfrm>
      </p:grpSpPr>
      <p:sp>
        <p:nvSpPr>
          <p:cNvPr id="1" name=""/>
          <p:cNvSpPr txBox="1"/>
          <p:nvPr/>
        </p:nvSpPr>
        <p:spPr>
          <a:xfrm>
            <a:off x="0" y="2924175"/>
            <a:ext cx="9144000" cy="11144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MaccAstro]]></a:t>
            </a: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 Imaging ]]></a:t>
            </a: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Trophies]]></a:t>
            </a:r>
          </a:p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8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2024]]></a:t>
            </a:r>
            <a:r>
              <a:rPr lang="en-US" b="1" sz="28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 ]]></a:t>
            </a:r>
            <a:r>
              <a:rPr lang="en-US" b="1" sz="28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Competitions ]]></a:t>
            </a:r>
            <a:r>
              <a:rPr lang="en-US" b="1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– 17 Submissions (named)]]></a:t>
            </a:r>
          </a:p>
        </p:txBody>
      </p:sp>
      <p:pic>
        <p:nvPicPr>
          <p:cNvPr id="2" name="Picture 2" descr="C:\Users\Steve\- AstroSurfer Directory\MACCASTRO\Committee etc\Templates\MaccAstro Logo-bla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175" y="1762125"/>
            <a:ext cx="1000125" cy="800100"/>
          </a:xfrm>
          <a:prstGeom prst="rect">
            <a:avLst/>
          </a:prstGeom>
        </p:spPr>
      </p:pic>
    </p:spTree>
  </p:cSld>
  <p:clrMapOvr>
    <a:masterClrMapping/>
  </p:clrMapOvr>
  <p:transition advClick="0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2876550"/>
          <a:ext cx="9144000" cy="5734050"/>
          <a:chOff x="0" y="2876550"/>
          <a:chExt cx="9144000" cy="5734050"/>
        </a:xfrm>
      </p:grpSpPr>
      <p:sp>
        <p:nvSpPr>
          <p:cNvPr id="1" name=""/>
          <p:cNvSpPr txBox="1"/>
          <p:nvPr/>
        </p:nvSpPr>
        <p:spPr>
          <a:xfrm>
            <a:off x="0" y="2876550"/>
            <a:ext cx="914400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
Willcox Wide-sky Trophy Section
 4 Entries]]></a:t>
            </a:r>
          </a:p>
        </p:txBody>
      </p:sp>
    </p:spTree>
  </p:cSld>
  <p:clrMapOvr>
    <a:masterClrMapping/>
  </p:clrMapOvr>
  <p:transition advClick="0" advTm="2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38100" y="0"/>
          <a:ext cx="9144000" cy="12601575"/>
          <a:chOff x="38100" y="0"/>
          <a:chExt cx="9144000" cy="12601575"/>
        </a:xfrm>
      </p:grpSpPr>
      <p:pic>
        <p:nvPicPr>
          <p:cNvPr id="1" name="Aurora-3.jpg" descr="Aurora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0"/>
            <a:ext cx="4591050" cy="612457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8100" y="6124575"/>
            <a:ext cx="23431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W3]]></a:t>
            </a:r>
            <a:r>
              <a:rPr lang="en-US" sz="22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Winner]]></a:t>
            </a:r>
          </a:p>
        </p:txBody>
      </p:sp>
      <p:sp>
        <p:nvSpPr>
          <p:cNvPr id="3" name=""/>
          <p:cNvSpPr txBox="1"/>
          <p:nvPr/>
        </p:nvSpPr>
        <p:spPr>
          <a:xfrm>
            <a:off x="4324350" y="6124575"/>
            <a:ext cx="48196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Richard Jackson - ]]></a:t>
            </a:r>
            <a:r>
              <a:rPr lang="en-US" sz="20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Aurora 3]]></a:t>
            </a:r>
          </a:p>
        </p:txBody>
      </p:sp>
    </p:spTree>
  </p:cSld>
  <p:clrMapOvr>
    <a:masterClrMapping/>
  </p:clrMapOvr>
  <p:transition advClick="0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38100" y="0"/>
          <a:ext cx="9144000" cy="12601575"/>
          <a:chOff x="38100" y="0"/>
          <a:chExt cx="9144000" cy="12601575"/>
        </a:xfrm>
      </p:grpSpPr>
      <p:pic>
        <p:nvPicPr>
          <p:cNvPr id="1" name="aurora-and-Plough.jpg" descr="aurora-and-Plou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0"/>
            <a:ext cx="4591050" cy="612457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8100" y="6124575"/>
            <a:ext cx="23431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W1]]></a:t>
            </a:r>
          </a:p>
        </p:txBody>
      </p:sp>
      <p:sp>
        <p:nvSpPr>
          <p:cNvPr id="3" name=""/>
          <p:cNvSpPr txBox="1"/>
          <p:nvPr/>
        </p:nvSpPr>
        <p:spPr>
          <a:xfrm>
            <a:off x="4324350" y="6124575"/>
            <a:ext cx="48196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Richard Jackson - ]]></a:t>
            </a:r>
            <a:r>
              <a:rPr lang="en-US" sz="20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aurora and Plough]]></a:t>
            </a:r>
          </a:p>
        </p:txBody>
      </p:sp>
    </p:spTree>
  </p:cSld>
  <p:clrMapOvr>
    <a:masterClrMapping/>
  </p:clrMapOvr>
  <p:transition advClick="0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38100" y="0"/>
          <a:ext cx="9144000" cy="12601575"/>
          <a:chOff x="38100" y="0"/>
          <a:chExt cx="9144000" cy="12601575"/>
        </a:xfrm>
      </p:grpSpPr>
      <p:pic>
        <p:nvPicPr>
          <p:cNvPr id="1" name="aurora-2.jpg" descr="auror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475" y="0"/>
            <a:ext cx="4591050" cy="612457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8100" y="6124575"/>
            <a:ext cx="23431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W2]]></a:t>
            </a:r>
          </a:p>
        </p:txBody>
      </p:sp>
      <p:sp>
        <p:nvSpPr>
          <p:cNvPr id="3" name=""/>
          <p:cNvSpPr txBox="1"/>
          <p:nvPr/>
        </p:nvSpPr>
        <p:spPr>
          <a:xfrm>
            <a:off x="4324350" y="6124575"/>
            <a:ext cx="48196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Richard Jackson - ]]></a:t>
            </a:r>
            <a:r>
              <a:rPr lang="en-US" sz="20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Aurora 2]]></a:t>
            </a:r>
          </a:p>
        </p:txBody>
      </p:sp>
    </p:spTree>
  </p:cSld>
  <p:clrMapOvr>
    <a:masterClrMapping/>
  </p:clrMapOvr>
  <p:transition advClick="0"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100000"/>
          </a:srgbClr>
        </a:solidFill>
      </p:bgPr>
    </p:bg>
    <p:spTree>
      <p:nvGrpSpPr>
        <p:cNvPr id="1" name=""/>
        <p:cNvGrpSpPr/>
        <p:nvPr/>
      </p:nvGrpSpPr>
      <p:grpSpPr>
        <a:xfrm>
          <a:off x="0" y="19050"/>
          <a:ext cx="9144000" cy="12601575"/>
          <a:chOff x="0" y="19050"/>
          <a:chExt cx="9144000" cy="12601575"/>
        </a:xfrm>
      </p:grpSpPr>
      <p:pic>
        <p:nvPicPr>
          <p:cNvPr id="1" name="Aurora composite 5 large sat100 2024-03-04.jpg" descr="Aurora composite 5 large sat100 2024-03-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8100" y="6124575"/>
            <a:ext cx="23431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W4]]></a:t>
            </a:r>
          </a:p>
        </p:txBody>
      </p:sp>
      <p:sp>
        <p:nvSpPr>
          <p:cNvPr id="3" name=""/>
          <p:cNvSpPr txBox="1"/>
          <p:nvPr/>
        </p:nvSpPr>
        <p:spPr>
          <a:xfrm>
            <a:off x="4324350" y="6124575"/>
            <a:ext cx="4819650" cy="6477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spc="0" u="none">
                <a:solidFill>
                  <a:srgbClr val="FFC000">
                    <a:alpha val="100000"/>
                  </a:srgbClr>
                </a:solidFill>
                <a:latin typeface="Comic Sans MS"/>
              </a:rPr>
              <a:t><![CDATA[Brian Corfield - ]]></a:t>
            </a:r>
            <a:r>
              <a:rPr lang="en-US" sz="1600" spc="0" u="none">
                <a:solidFill>
                  <a:srgbClr val="00B0F0">
                    <a:alpha val="100000"/>
                  </a:srgbClr>
                </a:solidFill>
                <a:latin typeface="Comic Sans MS"/>
              </a:rPr>
              <a:t><![CDATA[A quite long entry name that might cause it to exceed tyhe space allowed]]></a:t>
            </a:r>
          </a:p>
        </p:txBody>
      </p:sp>
    </p:spTree>
  </p:cSld>
  <p:clrMapOvr>
    <a:masterClrMapping/>
  </p:clrMapOvr>
  <p:transition advClick="0" advTm="2000">
    <p:fade/>
  </p:transition>
</p:sld>
</file>

<file path=ppt/theme/theme1.xml><?xml version="1.0" encoding="utf-8"?>
<a:theme xmlns:a="http://schemas.openxmlformats.org/drawingml/2006/main" name="Theme28">
  <a:themeElements>
    <a:clrScheme name="Theme2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Warbis</dc:creator>
  <cp:lastModifiedBy>Laurie Yates</cp:lastModifiedBy>
  <dcterms:created xsi:type="dcterms:W3CDTF">2009-05-22T14:34:24Z</dcterms:created>
  <dcterms:modified xsi:type="dcterms:W3CDTF">2024-07-18T19:46:10Z</dcterms:modified>
  <dc:title>Slide 1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