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4"/>
          <a:sy d="100" n="104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rtl="0" fontAlgn="base" marL="0" marR="0" indent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econd level]]></a:t>
            </a:r>
          </a:p>
          <a:p>
            <a:pPr algn="l" rtl="0" fontAlgn="base" marL="0" marR="0" indent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ird level]]></a:t>
            </a:r>
          </a:p>
          <a:p>
            <a:pPr algn="l" rtl="0" fontAlgn="base" marL="0" marR="0" indent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ourth level]]></a:t>
            </a:r>
          </a:p>
          <a:p>
            <a:pPr algn="l" rtl="0" fontAlgn="base" marL="0" marR="0" indent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12240227" r:id="rId1"/>
    <p:sldLayoutId id="2412240228" r:id="rId2"/>
  </p:sldLayoutIdLst>
  <p:txStyles>
    <p:titleStyle>
      <a:lvl1pPr algn="ctr">
        <a:defRPr sz="4400" kern="1200">
          <a:solidFill>
            <a:schemeClr val="tx1"/>
          </a:solidFill>
        </a:defRPr>
      </a:lvl1pPr>
      <a:extLst/>
    </p:titleStyle>
    <p:bodyStyle>
      <a:lvl1pPr algn="l" marL="342900" indent="-342900">
        <a:defRPr sz="3200" kern="1200">
          <a:solidFill>
            <a:schemeClr val="tx1"/>
          </a:solidFill>
        </a:defRPr>
      </a:lvl1pPr>
      <a:lvl2pPr algn="l" marL="742950" indent="-285750">
        <a:defRPr sz="2800" kern="1200">
          <a:solidFill>
            <a:schemeClr val="tx1"/>
          </a:solidFill>
        </a:defRPr>
      </a:lvl2pPr>
      <a:lvl3pPr algn="l" marL="1143000" indent="-228600">
        <a:defRPr sz="2400" kern="1200">
          <a:solidFill>
            <a:schemeClr val="tx1"/>
          </a:solidFill>
        </a:defRPr>
      </a:lvl3pPr>
      <a:lvl4pPr algn="l" marL="1600200" indent="-228600">
        <a:defRPr sz="2000" kern="1200">
          <a:solidFill>
            <a:schemeClr val="tx1"/>
          </a:solidFill>
        </a:defRPr>
      </a:lvl4pPr>
      <a:lvl5pPr algn="l" marL="2057400" indent="-228600">
        <a:defRPr sz="2000" kern="1200">
          <a:solidFill>
            <a:schemeClr val="tx1"/>
          </a:solidFill>
        </a:defRPr>
      </a:lvl5pPr>
      <a:lvl6pPr algn="l" marL="2514600" indent="-228600">
        <a:defRPr sz="2000" kern="1200">
          <a:solidFill>
            <a:schemeClr val="tx1"/>
          </a:solidFill>
        </a:defRPr>
      </a:lvl6pPr>
      <a:lvl7pPr algn="l" marL="2971800" indent="-228600">
        <a:defRPr sz="2000" kern="1200">
          <a:solidFill>
            <a:schemeClr val="tx1"/>
          </a:solidFill>
        </a:defRPr>
      </a:lvl7pPr>
      <a:lvl8pPr algn="l" marL="3429000" indent="-228600">
        <a:defRPr sz="2000" kern="1200">
          <a:solidFill>
            <a:schemeClr val="tx1"/>
          </a:solidFill>
        </a:defRPr>
      </a:lvl8pPr>
      <a:lvl9pPr algn="l" marL="3886200" indent="-228600">
        <a:defRPr sz="2000" kern="1200">
          <a:solidFill>
            <a:schemeClr val="tx1"/>
          </a:solidFill>
        </a:defRPr>
      </a:lvl9pPr>
      <a:extLst/>
    </p:bodyStyle>
    <p:otherStyle>
      <a:defPPr algn="l">
        <a:defRPr kern="1200"/>
      </a:defPPr>
      <a:lvl1pPr algn="l">
        <a:defRPr sz="1800" kern="1200">
          <a:solidFill>
            <a:schemeClr val="tx1"/>
          </a:solidFill>
        </a:defRPr>
      </a:lvl1pPr>
      <a:lvl2pPr algn="l" marL="457200">
        <a:defRPr sz="1800" kern="1200">
          <a:solidFill>
            <a:schemeClr val="tx1"/>
          </a:solidFill>
        </a:defRPr>
      </a:lvl2pPr>
      <a:lvl3pPr algn="l" marL="914400">
        <a:defRPr sz="1800" kern="1200">
          <a:solidFill>
            <a:schemeClr val="tx1"/>
          </a:solidFill>
        </a:defRPr>
      </a:lvl3pPr>
      <a:lvl4pPr algn="l" marL="1371600">
        <a:defRPr sz="1800" kern="1200">
          <a:solidFill>
            <a:schemeClr val="tx1"/>
          </a:solidFill>
        </a:defRPr>
      </a:lvl4pPr>
      <a:lvl5pPr algn="l" marL="1828800">
        <a:defRPr sz="1800" kern="1200">
          <a:solidFill>
            <a:schemeClr val="tx1"/>
          </a:solidFill>
        </a:defRPr>
      </a:lvl5pPr>
      <a:lvl6pPr algn="l" marL="2286000">
        <a:defRPr sz="1800" kern="1200">
          <a:solidFill>
            <a:schemeClr val="tx1"/>
          </a:solidFill>
        </a:defRPr>
      </a:lvl6pPr>
      <a:lvl7pPr algn="l" marL="2743200">
        <a:defRPr sz="1800" kern="1200">
          <a:solidFill>
            <a:schemeClr val="tx1"/>
          </a:solidFill>
        </a:defRPr>
      </a:lvl7pPr>
      <a:lvl8pPr algn="l" marL="3200400">
        <a:defRPr sz="1800" kern="1200">
          <a:solidFill>
            <a:schemeClr val="tx1"/>
          </a:solidFill>
        </a:defRPr>
      </a:lvl8pPr>
      <a:lvl9pPr algn="l" marL="3657600">
        <a:defRPr sz="1800" kern="1200">
          <a:solidFill>
            <a:schemeClr val="tx1"/>
          </a:solidFill>
        </a:defRPr>
      </a:lvl9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54407286a2d34676a8978db2c700e91.jpe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and-Plough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2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3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&amp;-Plough_(2)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&amp;-Plough_(3)6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2_(1)7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3_(1)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1762125"/>
          <a:ext cx="9144000" cy="4038600"/>
          <a:chOff x="0" y="1762125"/>
          <a:chExt cx="9144000" cy="4038600"/>
        </a:xfrm>
      </p:grpSpPr>
      <p:sp>
        <p:nvSpPr>
          <p:cNvPr id="1" name=""/>
          <p:cNvSpPr txBox="1"/>
          <p:nvPr/>
        </p:nvSpPr>
        <p:spPr>
          <a:xfrm>
            <a:off x="0" y="2924175"/>
            <a:ext cx="9144000" cy="11144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MaccAstro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 Imaging 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Trophies]]></a:t>
            </a:r>
          </a:p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8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2024]]></a:t>
            </a:r>
            <a:r>
              <a:rPr lang="en-US" b="1" sz="28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 ]]></a:t>
            </a:r>
            <a:r>
              <a:rPr lang="en-US" b="1" sz="28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Competitions 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– XX Submissions (anonymous)]]></a:t>
            </a:r>
          </a:p>
        </p:txBody>
      </p:sp>
      <p:pic>
        <p:nvPicPr>
          <p:cNvPr id="2" name="Picture 2" descr="C:\Users\Steve\- AstroSurfer Directory\MACCASTRO\Committee etc\Templates\MaccAstro Logo-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762125"/>
            <a:ext cx="1000125" cy="800100"/>
          </a:xfrm>
          <a:prstGeom prst="rect">
            <a:avLst/>
          </a:prstGeom>
        </p:spPr>
      </p:pic>
    </p:spTree>
  </p:cSld>
  <p:clrMapOvr>
    <a:masterClrMapping/>
  </p:clrMapOvr>
  <p:transition advClick="0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2876550"/>
          <a:ext cx="9144000" cy="5734050"/>
          <a:chOff x="0" y="2876550"/>
          <a:chExt cx="9144000" cy="5734050"/>
        </a:xfrm>
      </p:grpSpPr>
      <p:sp>
        <p:nvSpPr>
          <p:cNvPr id="1" name=""/>
          <p:cNvSpPr txBox="1"/>
          <p:nvPr/>
        </p:nvSpPr>
        <p:spPr>
          <a:xfrm>
            <a:off x="0" y="2876550"/>
            <a:ext cx="914400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
Willcox Wide-sky Trophy Section
 7 Entries]]></a:t>
            </a:r>
          </a:p>
        </p:txBody>
      </p:sp>
    </p:spTree>
  </p:cSld>
  <p:clrMapOvr>
    <a:masterClrMapping/>
  </p:clrMapOvr>
  <p:transition advClick="0" advTm="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and-Plough.jpg" descr="aurora-and-Plou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2.jpg" descr="auror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3.jpg" descr="Auror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&amp;-Plough (2).jpg" descr="aurora-&amp;-Plough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&amp;-Plough (3).jpg" descr="aurora-&amp;-Ploug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2 (1).jpg" descr="aurora-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2286000" y="0"/>
          <a:ext cx="6858000" cy="6096000"/>
          <a:chOff x="2286000" y="0"/>
          <a:chExt cx="6858000" cy="6096000"/>
        </a:xfrm>
      </p:grpSpPr>
      <p:pic>
        <p:nvPicPr>
          <p:cNvPr id="1" name="Aurora-3 (1).jpg" descr="Aurora-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Warbis</dc:creator>
  <cp:lastModifiedBy>Laurie Yates</cp:lastModifiedBy>
  <dcterms:created xsi:type="dcterms:W3CDTF">2009-05-22T14:34:24Z</dcterms:created>
  <dcterms:modified xsi:type="dcterms:W3CDTF">2024-07-18T19:46:10Z</dcterms:modified>
  <dc:title>Slide 1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